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9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D6C4"/>
    <a:srgbClr val="54BC9B"/>
    <a:srgbClr val="E5DED6"/>
    <a:srgbClr val="594233"/>
    <a:srgbClr val="503934"/>
    <a:srgbClr val="7C4D25"/>
    <a:srgbClr val="2C3C4F"/>
    <a:srgbClr val="39464E"/>
    <a:srgbClr val="29C1A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2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178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652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Παρακολούθηση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2008082"/>
            <a:ext cx="424676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/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>UAV </a:t>
            </a:r>
            <a:r>
              <a:rPr lang="el-GR" sz="3000" b="1" spc="100" dirty="0" smtClean="0">
                <a:solidFill>
                  <a:srgbClr val="54BC9B"/>
                </a:solidFill>
              </a:rPr>
              <a:t>εξοπλισμένα με </a:t>
            </a:r>
            <a:r>
              <a:rPr lang="el-GR" sz="3000" b="1" spc="100" dirty="0" smtClean="0">
                <a:solidFill>
                  <a:srgbClr val="54BC9B"/>
                </a:solidFill>
              </a:rPr>
              <a:t>αισθητήρες </a:t>
            </a:r>
            <a:r>
              <a:rPr lang="el-GR" sz="3000" b="1" spc="100" dirty="0" smtClean="0">
                <a:solidFill>
                  <a:srgbClr val="54BC9B"/>
                </a:solidFill>
              </a:rPr>
              <a:t>ποιότητας αέρα παρέχουν ανάλυση αέρα σε πραγματικό χρόνο σε διάφορα υψόμετρα.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707502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Παρακολούθηση</a:t>
            </a:r>
            <a:endParaRPr lang="en-US" sz="3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54" t="2144" r="8563" b="6563"/>
          <a:stretch/>
        </p:blipFill>
        <p:spPr>
          <a:xfrm>
            <a:off x="5148064" y="2132856"/>
            <a:ext cx="3384376" cy="37746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1928802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/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>Μπορούν να χρησιμοποιηθούν για την παρακολούθηση πολλών τύπων φυσικών φαινομένων όπως πλημμύρες, ηφαιστειακές εκρήξεις, παγετώνες,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τσουνάμι</a:t>
            </a:r>
            <a:r>
              <a:rPr lang="el-GR" sz="3000" b="1" spc="100" dirty="0" smtClean="0">
                <a:solidFill>
                  <a:srgbClr val="54BC9B"/>
                </a:solidFill>
              </a:rPr>
              <a:t>, σεισμοί, καταιγίδες και τυφώνες.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707502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Παρακολούθηση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2905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769"/>
          <a:stretch/>
        </p:blipFill>
        <p:spPr>
          <a:xfrm>
            <a:off x="-9624" y="-17264"/>
            <a:ext cx="9153624" cy="68752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4143372" y="3071810"/>
            <a:ext cx="47573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Επιπλέον,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UAV μας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επιτρέπουν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παρακολουθούμε την οδική κυκλοφορία, την κρίσιμη υποδομή των κτιρίων, τον παράνομο αερισμό των </a:t>
            </a:r>
            <a:r>
              <a:rPr lang="el-GR" sz="28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υδροσυλλεκτών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κλπ</a:t>
            </a:r>
            <a:endParaRPr lang="pt-BR" sz="2800" b="1" spc="1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9188" y="249304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600" dirty="0" smtClean="0">
                <a:solidFill>
                  <a:srgbClr val="594233"/>
                </a:solidFill>
                <a:ea typeface="Andale Mono" charset="0"/>
                <a:cs typeface="Andale Mono" charset="0"/>
              </a:rPr>
              <a:t>Παρακολούθηση</a:t>
            </a:r>
            <a:endParaRPr lang="en-US" sz="3000" dirty="0">
              <a:solidFill>
                <a:srgbClr val="59423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4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20</Words>
  <Application>Microsoft Macintosh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34</cp:revision>
  <dcterms:created xsi:type="dcterms:W3CDTF">2017-03-08T21:43:37Z</dcterms:created>
  <dcterms:modified xsi:type="dcterms:W3CDTF">2018-01-29T21:30:22Z</dcterms:modified>
</cp:coreProperties>
</file>